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5"/>
  </p:notesMasterIdLst>
  <p:sldIdLst>
    <p:sldId id="271" r:id="rId2"/>
    <p:sldId id="258" r:id="rId3"/>
    <p:sldId id="327" r:id="rId4"/>
    <p:sldId id="341" r:id="rId5"/>
    <p:sldId id="343" r:id="rId6"/>
    <p:sldId id="350" r:id="rId7"/>
    <p:sldId id="344" r:id="rId8"/>
    <p:sldId id="342" r:id="rId9"/>
    <p:sldId id="333" r:id="rId10"/>
    <p:sldId id="345" r:id="rId11"/>
    <p:sldId id="346" r:id="rId12"/>
    <p:sldId id="33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6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92867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如果你是该店老板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你将如何进货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1714494"/>
            <a:ext cx="71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如果我是该店老板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我将根据两种彩电的销量情况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多采购普通彩电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因为普通彩电的价格相对便宜一些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相对液晶彩电畅销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令多数家庭能接受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能买得起。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3000378"/>
            <a:ext cx="57864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两管共同进水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285734"/>
            <a:ext cx="764386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长、宽、高分别为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cm,60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的长方体水箱中装有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两个进水管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先单独打开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过一段时间后打开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两管共同进水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下面的折线统计图表示进水的情况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290" y="2976094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44" y="3643320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xs253.EPS" descr="id:214749011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9" y="2500312"/>
            <a:ext cx="2358321" cy="178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472" y="1214428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(60-20)÷(25-15)=4(cm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428610"/>
            <a:ext cx="621510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两管每分钟一共进水多少毫升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642910" y="1928808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50×40×4=8000(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2643188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=8000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mL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3429006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答：每分钟一共进水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24100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65544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统计与概率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642924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折线统计图不但可以表示出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而且能够清楚地反映数量的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折线统计图的绘制方法是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整理数据。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画出纵轴和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用一个单位长度表示一定的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-18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4942" y="571486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数量的多少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4810" y="1285866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增减变化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57488" y="321469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5786" y="385763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642924"/>
            <a:ext cx="8286840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的多少描出各点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再把各点用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顺次连接起来。如果是复式折线统计图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还要选择好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表示不同的量。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写出统计图的名称和制图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工厂需要反映各车间的产量的多少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应选用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医生需要监测病人的体温变化情况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应选用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-18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一、填空。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64292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786" y="128586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1736" y="192880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628" y="257175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日期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385763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5984" y="442913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7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14282" y="2000246"/>
            <a:ext cx="492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纵轴表示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横轴表示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纵轴一格表示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吨。</a:t>
            </a:r>
          </a:p>
        </p:txBody>
      </p:sp>
      <p:sp>
        <p:nvSpPr>
          <p:cNvPr id="6" name="矩形 5"/>
          <p:cNvSpPr/>
          <p:nvPr/>
        </p:nvSpPr>
        <p:spPr>
          <a:xfrm>
            <a:off x="428564" y="1071552"/>
            <a:ext cx="8286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下面是红星厂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年上半年的产量统计图。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二、解决问题。</a:t>
            </a:r>
          </a:p>
        </p:txBody>
      </p:sp>
      <p:sp>
        <p:nvSpPr>
          <p:cNvPr id="5" name="矩形 4"/>
          <p:cNvSpPr/>
          <p:nvPr/>
        </p:nvSpPr>
        <p:spPr>
          <a:xfrm>
            <a:off x="2428860" y="200024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XS250.EPS" descr="id:21474900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786" y="2357436"/>
            <a:ext cx="2928958" cy="17405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14844" y="1643056"/>
            <a:ext cx="44291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红星厂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年上半年产量统计图</a:t>
            </a:r>
          </a:p>
        </p:txBody>
      </p:sp>
      <p:sp>
        <p:nvSpPr>
          <p:cNvPr id="12" name="矩形 11"/>
          <p:cNvSpPr/>
          <p:nvPr/>
        </p:nvSpPr>
        <p:spPr>
          <a:xfrm>
            <a:off x="2428860" y="264318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335756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71802" y="392907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14282" y="1071552"/>
            <a:ext cx="79296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月份的产量最高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月份的产量最低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月份的产量呈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趋势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月份的产量呈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趋势。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二、解决问题。</a:t>
            </a:r>
          </a:p>
        </p:txBody>
      </p:sp>
      <p:sp>
        <p:nvSpPr>
          <p:cNvPr id="5" name="矩形 4"/>
          <p:cNvSpPr/>
          <p:nvPr/>
        </p:nvSpPr>
        <p:spPr>
          <a:xfrm>
            <a:off x="1142976" y="107155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86380" y="107155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00892" y="107155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868" y="171449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1538" y="235743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8992" y="235743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15140" y="235743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28728" y="300037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86182" y="300037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10" y="364332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214296"/>
            <a:ext cx="764386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年某家电专卖店电视销售情况统计表。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643056"/>
            <a:ext cx="6598123" cy="216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8794" y="1000114"/>
            <a:ext cx="59293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年某家电专卖店电视销售情况统计图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根据统计表中的数据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完成折线统计图。</a:t>
            </a:r>
          </a:p>
        </p:txBody>
      </p:sp>
      <p:pic>
        <p:nvPicPr>
          <p:cNvPr id="5" name="xs252.EPS" descr="id:214749011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1785931"/>
            <a:ext cx="3786214" cy="279114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48" y="1714494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214296"/>
            <a:ext cx="764386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普通彩电第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季度比前一季度销售量的增长量最大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两种彩电第三季度销售量相差多少台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两种彩电第几季度销售量相差最大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3071816"/>
            <a:ext cx="67866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两种彩电第四季度销售量相差最大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190012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7554" y="92867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323</Words>
  <Application>WPS 演示</Application>
  <PresentationFormat>全屏显示(16:9)</PresentationFormat>
  <Paragraphs>77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358</cp:revision>
  <dcterms:created xsi:type="dcterms:W3CDTF">2018-12-06T02:32:00Z</dcterms:created>
  <dcterms:modified xsi:type="dcterms:W3CDTF">2020-11-05T07:47:34Z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